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64672-F3E7-480C-B8CE-53EDCE2C4B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14733-10DB-4F26-BEDD-CE7C1CCB5C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analysis. The ability of strain rate indices to detect an abnormal diastolic function in HFNEF. Area under the curve of SRE is 0.55, SRIVR 0.70, E′/A′ 0.72, E/SRE 0.75, E/SRIVR 0.80, and E/E′ 0.83.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88D5F-AFDC-42DB-A582-4F9A28B7FF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q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9, October 2010, Pages 743–751,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Receiver operating characteristic analysis. The ability of strain rate indices to detect an abnormal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Receiver operating characteristic analysis. The ability of strain rate indices to detect an abnormal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2024-04-26T06:54:16Z</dcterms:modified>
</cp:coreProperties>
</file>