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9C0ACF-570B-4826-98F6-5FA31F86A2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D1A6C-CE1C-461D-8EFC-315B760F50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motor control during REM sleep in Parkinson's disease (n = 53).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DD8CD9-782C-4E13-A1D1-E64EFF0547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3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2, February 2007, Pages 450–456,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https://doi.org/10.1093/brain/awl363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Changes in motor control during REM sleep in Parkinson's disease (n = 53).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Changes in motor control during REM sleep in Parkinson's disease (n = 53).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2024-04-26T03:37:27Z</dcterms:modified>
</cp:coreProperties>
</file>