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BA3E4A-CD5E-4EF2-81DC-98B9CF44BBC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AC30A8-FA19-46A0-800B-3D0D125C303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Redshift evolution of the volume-weighted Doppler parameter. The solid curve shows the mean; the shaded area corresponds to 1σ dispersion.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2011 The Authors Monthly Notices of the Royal Astronomical Society © 2011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131981-6C5E-435B-ABA9-5F81569D8C2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11.18343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413, Issue 4, June 2011, Pages 2721–2734,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https://doi.org/10.1111/j.1365-2966.2011.18343.x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 </a:t>
            </a:r>
            <a:r>
              <a:rPr lang="en-US" altLang="en-US" b="0"/>
              <a:t>Redshift evolution of the volume-weighted Doppler parameter. The solid curve shows the mean; the shaded area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 Redshift evolution of the volume-weighted Doppler parameter. The solid curve shows the mean; the shaded area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2024-04-27T02:03:35Z</dcterms:modified>
</cp:coreProperties>
</file>