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F910E-7C00-42D8-AB9B-22BD53F65E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97532-14B0-4333-A04B-E3B6F1FB2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maps. (A) Univariate delay-period voxel activation maps based on group data (P &lt; 0.01, uncorrected) are shown for verbal, semantic, and visual trials from Phase 3. (B) Multivariate delay-period classifier importance maps, averaged across participants (absolute value importance threshold = 0.10), are shown for verbal, semantic, and visual trials, and rest activity from the inter-trial intervals of Phase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D627D-FC18-403C-9130-3D308D629C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3303–3313,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Brain maps. (A) Univariate delay-period voxel activation maps based on group data (P &lt; 0.01, uncorrected)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Brain maps. (A) Univariate delay-period voxel activation maps based on group data (P &lt; 0.01, uncorrected)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2024-04-26T22:20:28Z</dcterms:modified>
</cp:coreProperties>
</file>