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9AE4B5-07B1-403A-AF5F-8C2A2A555D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7A5131-1ABD-4D69-91CB-57140E8661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Definition and subdivision of the temporal gyrus. (A) Medial section showing the posterior end of the MT gyrus, defined by the appearance of the occipitoparietal sulcus (O-P). (B) Coronal section showing tracing of cortical surface for the superior, middle, and inferior temporal gyri. (C) Lateral view of the cortex showing separation into superior, middle, and inferior temporal gyri and the separation of the middle and inferior gyri into the more anterior versus posterior portions.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5FEAFC-9E0C-476B-ADA7-3A81558F44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2354–2363, </a:t>
            </a:r>
            <a:r>
              <a:rPr lang="en-US" altLang="en-US" sz="1000">
                <a:solidFill>
                  <a:srgbClr val="333333"/>
                </a:solidFill>
                <a:hlinkClick r:id="rId3"/>
              </a:rPr>
              <a:t>https://doi.org/10.1093/cercor/bhl144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Definition and subdivision of the temporal gyrus. (A) Medial section showing the posterior end of the MT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Definition and subdivision of the temporal gyrus. (A) Medial section showing the posterior end of the MT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2024-04-26T11:59:04Z</dcterms:modified>
</cp:coreProperties>
</file>