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3E52A-A5BF-4F02-AE01-A6FBD8DF82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556FF0-FC7E-44FD-A3AF-0320517835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3756FB-9ADE-4272-9675-A67D26C67E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2024-04-26T03:18:06Z</dcterms:modified>
</cp:coreProperties>
</file>