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D84F3E-C7F2-49F1-9A3A-F99BD0BD4B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6E12D9-2BC4-4E2D-9E54-FF3ECA7757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VENs express high levels of FEZF2 and low levels of SATB2. (A) MAP2 immunohistochemistry highlighting the bipolar morphology of VENs in a representative 50 μm thick formalin-fixed section of the frontoinsula from a 2-year-old subject. (B and C) In situ mRNA hybridization of FEZF2 in 20 μm thick fresh-frozen sections through the ACC from a 2-year- and a 65-year-old subject. White arrowheads point to FEZF2-positive neurons with an elongated soma and a single basal dendrite, resembling VENs. (D–E″) Double fluorescence in situ mRNA hybridization for either FEZF2 or SATB2 (red) and immunohistochemistry for NeuN (green) in representative sections through the frontoinsula from a 6-year-old subject. White arrowheads in D″ point to presumed FEZF2-positive VENs. White arrowheads in E″ point to presumed SATB2-low expressing VENs, whereas the yellow arrowhead points to a SATB2-high expressing small round neuron. (F′F″) Double fluorescence in situ mRNA hybridization for FEZF2 (red) and immunohistochemistry for SATB2 (green) in a representative section through the frontoinsula from a 6-year-old subject. Note the absence of colocalization between FEZF2-high expressing neurons and SATB2-high expressing neurons. Scale bars: A 50 μm; B and C 100 μm; D–F″ 50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5312CA-6BF4-439D-9215-01C3B20A5E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213–220,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VENs express high levels of FEZF2 and low levels of SATB2. (A) MAP2 immunohistochemistry highlighting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VENs express high levels of FEZF2 and low levels of SATB2. (A) MAP2 immunohistochemistry highlighting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2024-04-26T20:24:56Z</dcterms:modified>
</cp:coreProperties>
</file>