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26CC74-8CC2-4879-BA71-0C654B5459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D987A2-8DC1-433F-9441-B46812E206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Map of study area in Plumas Natiónal Forest, California. Numbers indicate study site locations. Inset shows the location of Plumas Natiónal Forest in California.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American Society of MammalogistsThis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873151-2168-4551-B0CC-D086E71255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7-MAMM-A-002R.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88, Issue 6, December 2007, Pages 1523–1531, </a:t>
            </a:r>
            <a:r>
              <a:rPr lang="en-US" altLang="en-US" sz="1000">
                <a:solidFill>
                  <a:srgbClr val="333333"/>
                </a:solidFill>
                <a:hlinkClick r:id="rId3"/>
              </a:rPr>
              <a:t>https://doi.org/10.1644/07-MAMM-A-002R.1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Map of study area in Plumas Natiónal Forest, California. Numbers indicate study site locations. Inset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3768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Map of study area in Plumas Natiónal Forest, California. Numbers indicate study site locations. Inset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2024-04-26T23:45:15Z</dcterms:modified>
</cp:coreProperties>
</file>