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4ABA4-2473-43CD-B7D9-1EE837054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182C6-2A76-4582-A507-C56EFC9C72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current understanding of caffeine metabolism in humans. Metabolites underlined are amongst those examined in the current study. 137X: 1,3,7-trimethylxanthine (caffeine); 17X: 1,7-dimethylxanthine (paraxanthine); 13X: 1,3-dimethylxanthine (theophylline); 37X: 3,7-dimethylxanthine (theobromine); 137U:1,3,7-trimethyluric acid; 17U: 1,7-dimethyluric acid; 13U:1,3-dimethyluric acid; 37U: 3,7-dimethyluric acid; 1MX: 1-methylxanthine; 3MX: 3-methylxanthine; 7MX: 7-methylxanthine; 1MU: 1-methyluric acid; 3MU: 3-methyluric acid; 7MU: 7-methyluric acid; AFMU: 5-acetylamino-6-formylamino-3-methyluracil. Data from (7,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1E3C4-A969-486F-8AFE-2E584112A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5472–5482,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Our current understanding of caffeine metabolism in humans. Metabolites underlined are amongst those examined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119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Our current understanding of caffeine metabolism in humans. Metabolites underlined are amongst those examined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2024-04-26T05:28:11Z</dcterms:modified>
</cp:coreProperties>
</file>