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43F0CB-0716-424D-A73F-FD518E6060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8D63F0-49FF-4DCB-AC79-3551D085C1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Overview of the T2K experiment.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F84721-7334-463C-8FFB-A9DF3A25BAE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Overview of the T2K experiment.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Overview of the T2K experiment.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2024-04-26T05:15:39Z</dcterms:modified>
</cp:coreProperties>
</file>