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A9EFC-0EBD-4E2C-B66E-79DE7A47A4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6FBC52-288A-4653-AAF0-7ADB5F4FA73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 of different doses of mAEA (0.1, 1, or 10 μg/rat) and midazolam (5 μg) administered into the PFC on rat anxiety behavior tested in the elevated plus-maze. The test was performed 15 min after the injection. The upper panel shows the percentage of time into the open arms, the middle panel shows the percentage of entries into the open arms, whereas the lower panel shows the number of ethological parameters observed. Bars represent the mean ± standard error of the mean. *P &lt; 0.05, **P &lt; 0.01 when compared with vehicles (1-way analysis of variance followed by Dunnet's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0BB3F2-75BE-4415-965F-DCFDFF19E9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1292–1301, </a:t>
            </a:r>
            <a:r>
              <a:rPr lang="en-US" altLang="en-US" sz="1000">
                <a:solidFill>
                  <a:srgbClr val="333333"/>
                </a:solidFill>
                <a:hlinkClick r:id="rId3"/>
              </a:rPr>
              <a:t>https://doi.org/10.1093/cercor/bhm161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 of different doses of mAEA (0.1, 1, or 10 μg/rat) and midazolam (5 μg) administered into the PFC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 of different doses of mAEA (0.1, 1, or 10 μg/rat) and midazolam (5 μg) administered into the PFC 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2024-04-26T16:52:36Z</dcterms:modified>
</cp:coreProperties>
</file>