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52D01-35E0-4095-8A01-3F62C75D0B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ECD7E-2E88-4E4C-9B84-B2EA3E1D0B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the relative patch labeling density as a function of projection distance in TE (A) and V1 (B). A relative labeling density of 1 indicates the optical density of the most intensely labeled patches for each injection. A labeling optical density of 0 is equivalent to the background optical density of the section. Different symbols represent data from different injections.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8DB1E-88BA-4914-837F-49EDE54DBD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1887–1899,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Plots of the relative patch labeling density as a function of projection distance in TE (A) and V1 (B).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Plots of the relative patch labeling density as a function of projection distance in TE (A) and V1 (B).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2024-04-26T06:08:13Z</dcterms:modified>
</cp:coreProperties>
</file>