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1077C4-5D97-44CC-A397-8650C11947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48AA61-7985-4C1F-9DBE-1B67500978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33D542-7314-4E2E-A1FA-85678193F1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2024-04-26T20:13:48Z</dcterms:modified>
</cp:coreProperties>
</file>