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F8D11-A3E1-4A85-86CB-16BAEE9D51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5108F-B41E-4388-B52B-A7B6212C76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Comparing regions sensitive to image scrambling of cars and faces. The maps show the superposition of the regions that were most sensitive to face scrambling (obtained during face-scrambling experiment) and regions that were most sensitive to car scrambling (obtained during car-scrambling experiment). Red patches indicate face-sensitive regions and yellow patches correspond to car-sensitive regions. Orange areas show the overlap between them.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A061A-4152-4A55-A029-8918D79AAA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4.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4, April 2001, Pages 287–297,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https://doi.org/10.1093/cercor/11.4.287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Comparing regions sensitive to image scrambling of cars and faces. The maps show the superposition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Comparing regions sensitive to image scrambling of cars and faces. The maps show the superposition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2024-04-27T03:26:47Z</dcterms:modified>
</cp:coreProperties>
</file>