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E95807-888C-483B-A329-183B1E94E2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DC2B7E-D336-44F0-8695-5D80B956DC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 1 Maternal plasma concentrations of malondialdehyde at 10‐min intervals. Data are mean (95% confidence interval) concentration for each interval after commencement of oxygen supplementation +P&lt;0.05; *P&lt;0.001.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57A32F-B839-4E48-9F85-96E0DB65FC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 2 Scatter‐plot of maternal arterial PaO2 at delivery and umbilical venous PaO2. Data from air and oxygen groups are presented. r=0.516, P&lt;0.001.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57A32F-B839-4E48-9F85-96E0DB65FC1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 3 Scatter‐plot of maternal arterial PaO2 at delivery and umbilical venous concentration of 8‐isoprostane. Data from air and oxygen groups are presented. r=0.870, P&lt;0.001.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57A32F-B839-4E48-9F85-96E0DB65FC1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 4 Scatter plot of maternal arterial PaO2 at delivery and umbilical venous organic hydroperoxides. Data from air and oxygen groups are presented. r=0.611, P&lt;0.001.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57A32F-B839-4E48-9F85-96E0DB65FC1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 5 Scatter plot of maternal arterial PaO2 at delivery and umbilical venous malondialdehyde. Data from air and oxygen groups are presented. r=0.556, P&lt;0.001.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57A32F-B839-4E48-9F85-96E0DB65FC1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88.1.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ja/88.1.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ja/88.1.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ja/88.1.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ja/88.1.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88, Issue 1, 1 January 2002, Pages 18–23,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https://doi.org/10.1093/bja/88.1.18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 1 Maternal plasma concentrations of malondialdehyde at 10‐min intervals. Data are mean (95% confidence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88, Issue 1, 1 January 2002, Pages 18–23,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https://doi.org/10.1093/bja/88.1.18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 2 Scatter‐plot of maternal arterial PaO</a:t>
            </a:r>
            <a:r>
              <a:rPr lang="en-US" altLang="en-US" b="0" baseline="-25000"/>
              <a:t>2</a:t>
            </a:r>
            <a:r>
              <a:rPr lang="en-US" altLang="en-US" b="0"/>
              <a:t> at delivery and umbilical venous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787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88, Issue 1, 1 January 2002, Pages 18–23,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https://doi.org/10.1093/bja/88.1.18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 3 Scatter‐plot of maternal arterial PaO</a:t>
            </a:r>
            <a:r>
              <a:rPr lang="en-US" altLang="en-US" b="0" baseline="-25000"/>
              <a:t>2</a:t>
            </a:r>
            <a:r>
              <a:rPr lang="en-US" altLang="en-US" b="0"/>
              <a:t> at delivery and umbilical venous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010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88, Issue 1, 1 January 2002, Pages 18–23,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https://doi.org/10.1093/bja/88.1.18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 4 Scatter plot of maternal arterial PaO</a:t>
            </a:r>
            <a:r>
              <a:rPr lang="en-US" altLang="en-US" b="0" baseline="-25000"/>
              <a:t>2</a:t>
            </a:r>
            <a:r>
              <a:rPr lang="en-US" altLang="en-US" b="0"/>
              <a:t> at delivery and umbilical venous organic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787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88, Issue 1, 1 January 2002, Pages 18–23,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https://doi.org/10.1093/bja/88.1.18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 5 Scatter plot of maternal arterial PaO</a:t>
            </a:r>
            <a:r>
              <a:rPr lang="en-US" altLang="en-US" b="0" baseline="-25000"/>
              <a:t>2</a:t>
            </a:r>
            <a:r>
              <a:rPr lang="en-US" altLang="en-US" b="0"/>
              <a:t> at delivery and umbilical venous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039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 1 Maternal plasma concentrations of malondialdehyde at 10‐min intervals. Data are mean (95% confidence ...</vt:lpstr>
      <vt:lpstr>Fig 2 Scatter‐plot of maternal arterial PaO2 at delivery and umbilical venous ...</vt:lpstr>
      <vt:lpstr>Fig 3 Scatter‐plot of maternal arterial PaO2 at delivery and umbilical venous ...</vt:lpstr>
      <vt:lpstr>Fig 4 Scatter plot of maternal arterial PaO2 at delivery and umbilical venous organic ...</vt:lpstr>
      <vt:lpstr>Fig 5 Scatter plot of maternal arterial PaO2 at delivery and umbilical venous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2024-04-26T05:03:47Z</dcterms:modified>
</cp:coreProperties>
</file>