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6C28A5-E3DC-428C-872E-F98B700904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CAFB7-4440-479E-9C1F-27B5A0C4E5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Kendall correlation coefficients between node rankings obtained from ${\boldsymbol{{ {c}}}}_{{\boldsymbol{{ {e}}}}}(A)$ and ${\boldsymbol{{ {c}}}}_{\boldsymbol {\alpha }}(A)$ for different $\alpha$, for network ca-AstroPh with all nodes (left) and top 1% of nodes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2015. Published by Oxford University Press.This is an Open Access article distributed under the terms of the Creative Commons Attribution License (http://creativecommons.org/licenses/by/4.0/), which permits unrestricted reuse distribution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376568-2A52-4E41-84B6-B5C41EA5D1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v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2, June 2016, Pages 157–176,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Kendall correlation coefficients between node rankings obtained from ${\boldsymbol{{ {c}}}}_{{\boldsymbol{{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Kendall correlation coefficients between node rankings obtained from ${\boldsymbol{{ {c}}}}_{{\boldsymbol{{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2024-09-19T04:35:45Z</dcterms:modified>
</cp:coreProperties>
</file>