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B73C6C-6097-4FA9-9954-02D20A67FF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1412F2-BF8E-4FAE-90E2-E95A722B6C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Kendall correlation coefficients between node rankings obtained from ${\boldsymbol{{ {c}}}}_{{\boldsymbol{{ {e}}}}}(A)$ and ${\boldsymbol{{ {c}}}}_{\boldsymbol {\alpha }}(A)$ for different $\alpha$, for network ca-AstroPh with all nodes (left) and top 1% of nodes (right).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2015. Published by Oxford University Press.This is an Open Access article distributed under the terms of the Creative Commons Attribution License (http://creativecommons.org/licenses/by/4.0/), which permits unrestricted reuse distribution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F0B423-FEBC-40C9-8E78-38E74C7910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mnet/cnv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Complex Netw</a:t>
            </a:r>
            <a:r>
              <a:rPr lang="en-US" altLang="en-US" sz="1000">
                <a:solidFill>
                  <a:srgbClr val="333333"/>
                </a:solidFill>
              </a:rPr>
              <a:t>, Volume 4, Issue 2, June 2016, Pages 157–176,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https://doi.org/10.1093/comnet/cnv016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10. </a:t>
            </a:r>
            <a:r>
              <a:rPr lang="en-US" altLang="en-US" b="0"/>
              <a:t>Kendall correlation coefficients between node rankings obtained from ${\boldsymbol{{ {c}}}}_{{\boldsymbol{{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10. Kendall correlation coefficients between node rankings obtained from ${\boldsymbol{{ {c}}}}_{{\boldsymbol{{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2024-09-20T02:47:17Z</dcterms:modified>
</cp:coreProperties>
</file>