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121728-B9B0-4214-913C-FC25C269BC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C92979-DD67-4AC4-8B3C-DC5DB05B75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Morpholino knockdown of slc6a4b prevents the sapje birefringence phenotype. (A) Graph depicting the results from three independent injections of morpholinos into 1-cell stage embryos. Embryos are the result of sapje carrier intercrosses, which should result in ∼25% sapje embryos (with abnormal birefringence). Embryos were screened at 4 dpf for abnormal birefringence. Results were: uninjected = 24.0 ± 2.9% with abnormal birefringence, control morpholino (CTL MO) = 18.3 ± 1.3% (P = 0.18), slc6a4a MO = 15.0 ± 7.6 (P = 0.20), and slc6a4b MO = 2.3 ± 22.3 (P = 0.004 compared with CTL MO). (B) Brightfield and birefringence images from the embryos reported in the above graph. Representative examples are given of an slc6a4b morpholino injected embryo, a control morpholino (CTL MO) injected embryo and an uninjected embryo.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2BC99-14E1-4E8B-807A-C4CFB36A00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4651–4662,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Morpholino knockdown of slc6a4b prevents the sapje birefringence phenotype. (A) Graph depicting the results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Morpholino knockdown of slc6a4b prevents the sapje birefringence phenotype. (A) Graph depicting the results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2024-04-26T18:49:26Z</dcterms:modified>
</cp:coreProperties>
</file>