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BAD005-535F-42B6-9909-7A40DB79F1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0DC399-CE76-42CE-A53B-49EA5281DC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A5BAAC-879C-4C65-870A-31035CFBDB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2024-04-26T06:33:02Z</dcterms:modified>
</cp:coreProperties>
</file>