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658D6-995D-4FF8-81BE-2F1D25D9E8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D4589-A448-41A9-90B1-5B7B71B14F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F99D68-291A-46F9-AF6D-0B4F6C9204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2024-04-27T02:53:34Z</dcterms:modified>
</cp:coreProperties>
</file>