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963CD-62D2-4A23-94EC-3F582AEE4E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FC540B-1587-491C-9835-CAA7EA9067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Scatterplots show relationships between fornix tract FA and performance on the BPS-O and RAVLT tasks, after controlling for mean FA (denoted by “| mean FA”; i.e., fornix tract FA values represent residuals from the relationship with mean FA). Results revealed that increased fornix tract FA was significantly associated with better BPS, and marginally associated with better RAVLT Immediate and RAVLT Delay performance (P &lt; 0.0025, Bonferroni corrected for 20 comparisons). However, there was no significant effect of fornix tract FA on Recognition.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7033B-542C-4959-AC40-CD28BF3F28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2988–2999, </a:t>
            </a:r>
            <a:r>
              <a:rPr lang="en-US" altLang="en-US" sz="1000">
                <a:solidFill>
                  <a:srgbClr val="333333"/>
                </a:solidFill>
                <a:hlinkClick r:id="rId3"/>
              </a:rPr>
              <a:t>https://doi.org/10.1093/cercor/bhu093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Scatterplots show relationships between fornix tract FA and performance on the BPS-O and RAVLT tasks,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Scatterplots show relationships between fornix tract FA and performance on the BPS-O and RAVLT tasks,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2024-04-26T05:19:42Z</dcterms:modified>
</cp:coreProperties>
</file>