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3B21D-0BC1-4C17-B821-CC23F1C55A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9F7A8-7134-456F-8432-3C0BD1391F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1DB24-9806-4185-953A-2A1B9F9331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2024-09-20T04:12:05Z</dcterms:modified>
</cp:coreProperties>
</file>