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CB4413-94ED-4861-83A5-911E87ABF44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7BD8413-59B7-45B8-BE9F-0468B0A06B5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99573E-864F-403E-8898-39A92DF47B4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2024-09-19T05:46:04Z</dcterms:modified>
</cp:coreProperties>
</file>