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1EAD3F-3D41-4AE7-81EE-6D3ADD92D6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93EA8B-BF5C-43A9-A35D-8495B1578D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8A481-2420-4B34-8D19-F9AC71F4F8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2024-05-07T23:41:05Z</dcterms:modified>
</cp:coreProperties>
</file>