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D9FA4C-A12F-4AD6-9D3B-2048F06653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20CADF-24A1-4FCE-AEB4-FEEA45D3F7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Pathologic features of infectious endocarditis in native, bioprosthetic, and mechanical cardiac valves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782D2A-F249-4395-9126-5DB59E9264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682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187, Issue 7, 1 April 2003, Pages 1097–1106,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https://doi.org/10.1086/368219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Pathologic features of infectious endocarditis in native, bioprosthetic, and mechanical cardiac valves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Pathologic features of infectious endocarditis in native, bioprosthetic, and mechanical cardiac valves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2024-04-27T02:40:03Z</dcterms:modified>
</cp:coreProperties>
</file>