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E39C23-D3C9-4C10-9911-DABAE002C4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C7F18-4CF2-4555-8C36-445FA77097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1E78A3-2E3F-4A0A-B641-44E22923AB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2024-04-27T03:14:26Z</dcterms:modified>
</cp:coreProperties>
</file>