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DACE59-E7B7-46F0-9938-0ECCD01E6AA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5D5825-680C-4B7E-8B79-44DE24C2D49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Neisseria gonorrhoeae and Chlamydia trachomatis infections at sites other than the pharynx in patients with pharyngeal N. gonorrhoeae and C. trachomatis infection.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F40628-6CE5-4637-9B82-00D0ECAC2E6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9758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48, Issue 9, 1 May 2009, Pages 1237–1243,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https://doi.org/10.1086/597586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Neisseria gonorrhoeae and Chlamydia trachomatis infections at sites other than the pharynx in patients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1 Neisseria gonorrhoeae and Chlamydia trachomatis infections at sites other than the pharynx in patients with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2024-09-19T04:00:30Z</dcterms:modified>
</cp:coreProperties>
</file>