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05041D3-44BF-4832-B02D-4A227E3A5CD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1D6B722-2FAB-4873-8684-68C45741264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Neisseria gonorrhoeae and Chlamydia trachomatis infections at sites other than the pharynx in patients with pharyngeal N. gonorrhoeae and C. trachomatis infection.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2009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38FE6CA-960E-4E41-820B-47A5EC0A3DB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86/59758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Infect Dis</a:t>
            </a:r>
            <a:r>
              <a:rPr lang="en-US" altLang="en-US" sz="1000">
                <a:solidFill>
                  <a:srgbClr val="333333"/>
                </a:solidFill>
              </a:rPr>
              <a:t>, Volume 48, Issue 9, 1 May 2009, Pages 1237–1243,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https://doi.org/10.1086/597586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1 </a:t>
            </a:r>
            <a:r>
              <a:rPr lang="en-US" altLang="en-US" b="0"/>
              <a:t>Neisseria gonorrhoeae and Chlamydia trachomatis infections at sites other than the pharynx in patients with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Table 1 Neisseria gonorrhoeae and Chlamydia trachomatis infections at sites other than the pharynx in patients with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2024-09-20T05:13:24Z</dcterms:modified>
</cp:coreProperties>
</file>