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E5ACBD-D478-47F4-A3FB-D33DF90146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6099A6-0A1D-4D15-BB15-D2374340B6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Neisseria gonorrhoeae and Chlamydia trachomatis infections at sites other than the pharynx in patients with pharyngeal N. gonorrhoeae and C. trachomatis infection.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8F3F9B-EDB4-43A0-B1AE-8294C5B9AC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75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9, 1 May 2009, Pages 1237–1243,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https://doi.org/10.1086/597586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Neisseria gonorrhoeae and Chlamydia trachomatis infections at sites other than the pharynx in patients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Neisseria gonorrhoeae and Chlamydia trachomatis infections at sites other than the pharynx in patients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2024-05-08T15:17:54Z</dcterms:modified>
</cp:coreProperties>
</file>