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5041D3-44BF-4832-B02D-4A227E3A5C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D6B722-2FAB-4873-8684-68C4574126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Neisseria gonorrhoeae and Chlamydia trachomatis infections at sites other than the pharynx in patients with pharyngeal N. gonorrhoeae and C. trachomatis infection.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8FE6CA-960E-4E41-820B-47A5EC0A3D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975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48, Issue 9, 1 May 2009, Pages 1237–1243,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https://doi.org/10.1086/597586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Neisseria gonorrhoeae and Chlamydia trachomatis infections at sites other than the pharynx in patients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Neisseria gonorrhoeae and Chlamydia trachomatis infections at sites other than the pharynx in patients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2024-09-20T05:13:24Z</dcterms:modified>
</cp:coreProperties>
</file>