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B43C65-2749-47CE-AF4C-168F4F2D5B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912DB9-683D-4561-953A-33E0702AC9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ANGELO Process to identify priority elements for inclusion into an agreed action plan. SMART stands for Specific, Measurable, Achievable, Relevant, and Time-bound (as attributes of good objectives).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B44439-2825-476A-8B88-6CB3BD7EBE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p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24, Issue 4, December 2009, Pages 311–324,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https://doi.org/10.1093/heapro/dap029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2: </a:t>
            </a:r>
            <a:r>
              <a:rPr lang="en-US" altLang="en-US" b="0"/>
              <a:t>The ANGELO Process to identify priority elements for inclusion into an agreed action plan. SMART stands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2: The ANGELO Process to identify priority elements for inclusion into an agreed action plan. SMART stands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2024-04-26T18:20:50Z</dcterms:modified>
</cp:coreProperties>
</file>