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7E5439-6BF9-4484-BF49-D811A0182E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11CB00-C7C3-40E6-AD6E-EB8DC31503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1. Blockade of N-type Ca2+ channels partially occludes the depression of IPSCs by group III mGluRs. (A) Single cell example: the IPSC amplitude (normalized to baseline) was reduced in 0.1 µM AgTx. l-AP4 (50 µM) further reduced the IPSC from the new baseline (dotted line, estimated from the average of 20 trials prior to l-AP4 application). The traces shown above were averaged from 10 to 20 successive IPSCs in the following recording conditions (from left to right): control, AgTx, AgTx + l-AP4, AgTx + MSOP and AgTx + CgTx. (B) Single cell example: the IPSC amplitude was depressed to a new level by 0.25 µM CgTx (dotted line), but subsequent application of l-AP4 had no effect. Traces: control, CgTx, CgTx + l-AP4, CgTx + l-AP4 washout, and CgTx + AgTx; the other notations are as in B. (C) Summary of effects of Ca2+ channel blockers and l-AP4 on IPSC amplitudes. All effects were significant at P &lt; 0.001. (D) When P-type channels were blocked by AgTx, l-AP4 still reduced IPSCs to 52 ± 7% of baseline (n = 9, P &lt; 0.001); in contrast, when N-type channels were blocked by CgTx, the IPSC reduction in l-AP4 was fourfold smaller (88 ± 4% of baseline; n = 5, P &lt; 0.04; the difference between the effects was significant at P &lt; 0.005).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661F6D-D60D-46FA-9687-F547D4B5B4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7, July 2004, Pages 748–758,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1. Blockade of N-type Ca</a:t>
            </a:r>
            <a:r>
              <a:rPr lang="en-US" altLang="en-US" b="0" baseline="30000"/>
              <a:t>2+</a:t>
            </a:r>
            <a:r>
              <a:rPr lang="en-US" altLang="en-US" b="0"/>
              <a:t> channels partially occludes the depression of IPSCs by group III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1. Blockade of N-type Ca2+ channels partially occludes the depression of IPSCs by group III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2024-04-26T19:13:22Z</dcterms:modified>
</cp:coreProperties>
</file>