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75F1F-54EE-47D5-9083-FBDBA299F0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2964C6-1919-4CA0-BEFC-B23E12AF3B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FB3B1-591A-44FF-B83C-2533894BE3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2024-05-07T23:56:31Z</dcterms:modified>
</cp:coreProperties>
</file>