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DB38B8-C2E4-4F25-83C0-49A2C19B5A1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4054E2-0212-45DE-8BC2-D2D48B2E0A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0E9E05-5801-4431-B24A-713A0C9393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2024-09-20T01:43:07Z</dcterms:modified>
</cp:coreProperties>
</file>