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E9ADE-9B28-4C7E-B5A0-9798726AA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5A412-920D-47F8-84AA-DD07EC7B95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A8831-E8AD-4163-A6F1-D121F1EAD3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2024-09-18T22:14:24Z</dcterms:modified>
</cp:coreProperties>
</file>