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BC0E2-9142-4145-998E-BFFF9363DA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1D25E-CCF1-4B73-B76A-5687601A4D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MRI (coronal view) of a representative patient with a right anteromedial temporal resection at the level of the amygdala.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e-mail: journal.permissions@oupjournals.org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CADB3-86A5-49E0-A5B0-7F5D26A06B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4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3, March 2005, Pages 628–640,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https://doi.org/10.1093/brain/awh420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MRI (coronal view) of a representative patient with a right anteromedial temporal resection at the level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MRI (coronal view) of a representative patient with a right anteromedial temporal resection at the level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2024-09-26T00:47:29Z</dcterms:modified>
</cp:coreProperties>
</file>