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F051BA-30B5-4048-B43E-C19F2D878D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EA013E-CCF5-4825-BD6E-EE138D070C9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MRI (coronal view) of a representative patient with a right anteromedial temporal resection at the level of the amygdala.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e-mail: journal.permissions@oupjournals.org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6D9C5F-0165-436C-A02F-CF710D5C7D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4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3, March 2005, Pages 628–640,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https://doi.org/10.1093/brain/awh420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MRI (coronal view) of a representative patient with a right anteromedial temporal resection at the level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MRI (coronal view) of a representative patient with a right anteromedial temporal resection at the level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2024-09-21T04:01:19Z</dcterms:modified>
</cp:coreProperties>
</file>