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C238AA-1CBC-4BEA-B1E2-313AAC037E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FD51E-9361-40EE-BDF1-518B6B9991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MRI (coronal view) of a representative patient with a right anteromedial temporal resection at the level of the amygdala.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e-mail: journal.permissions@oupjournals.org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196286-5DF9-4D49-B19A-26EF33DA72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4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3, March 2005, Pages 628–640,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https://doi.org/10.1093/brain/awh420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MRI (coronal view) of a representative patient with a right anteromedial temporal resection at the level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MRI (coronal view) of a representative patient with a right anteromedial temporal resection at the level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2024-05-08T19:17:38Z</dcterms:modified>
</cp:coreProperties>
</file>