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F99151-B7E8-4F5E-AEE3-45DFABD55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2D2AD-6BB9-422D-B783-0C8E2EA4A9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frequency maps of functional brain activation in cerebellum. Fraction of subjects with activation in each voxel is shown in control cases and in each stage of SCA6 severity (presymptomatic/early, moderate, and severe), with hotter colors depicting higher fraction of subjects. Note the increase in vermis activation in the presymptomatic/early stage, followed by a spread to lateral cerebellum in the moderate stage, and a decline in activity in the severe stage.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20DF4-12C6-4346-A9FE-EC668B6DF8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3205–3218,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Group frequency maps of functional brain activation in cerebellum. Fraction of subjects with activation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Group frequency maps of functional brain activation in cerebellum. Fraction of subjects with activation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2024-04-27T05:23:33Z</dcterms:modified>
</cp:coreProperties>
</file>