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01949-1286-4ABD-95FF-664D2B318C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A40C8-CFCD-413A-BED2-6E3CA5CE1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Ki67 changes more than 2 weeks of anastrozole treatment in the Immediate Preoperative Anastrozole, Tamoxifen, or Combined with Tamoxifen trial (2). Whereas the pretreatment Ki67 reflects the intrinsic prognosis, the change from baseline to 2 weeks predicts response to treatment, and the 2-week value combines both features and relates to residual risk on endocrine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3B0EB-F618-4230-9A6E-4D65DA16B8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24–28,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Individual Ki67 changes more than 2 weeks of anastrozole treatment in the Immediate Preoperative Anastrozole,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Individual Ki67 changes more than 2 weeks of anastrozole treatment in the Immediate Preoperative Anastrozole,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2024-04-26T22:28:03Z</dcterms:modified>
</cp:coreProperties>
</file>