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B0AEED-CC8F-4F57-A1F1-88404C844B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F6D496-D1F9-45EB-9075-3561528786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accuracy and RTs. (a) Mean accuracies, calculated by the percent of correct sequences completed per condition, are shown here with standard error bars. (b) Mean RTs for each key press are displayed for the early and late LEARNED and NOVEL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F8A0A3-BF87-44B6-9F8E-8FCE650DC8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1227–1234, </a:t>
            </a:r>
            <a:r>
              <a:rPr lang="en-US" altLang="en-US" sz="1000">
                <a:solidFill>
                  <a:srgbClr val="333333"/>
                </a:solidFill>
                <a:hlinkClick r:id="rId3"/>
              </a:rPr>
              <a:t>https://doi.org/10.1093/cercor/bhl033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accuracy and RTs. (a) Mean accuracies, calculated by the percent of correct sequences completed 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Mean accuracy and RTs. (a) Mean accuracies, calculated by the percent of correct sequences completed per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2024-04-26T22:08:14Z</dcterms:modified>
</cp:coreProperties>
</file>