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83E25-7A57-4290-A82B-9FC7AFC4F0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31FDB-5FC3-43D0-9FD2-A89BCE3852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11. Response of a LIP neuron during (A) the visual predictive-cueing task and (B) the auditory predictive-cueing task. In both A and B, the two schematics to the right of the neural data show the locations of a sensory cue and the visual target relative to the IN location of the response field during predictive (top) and non-predictive trials (bottom); the data in this figure represent only those trials in which the visual target was located at the IN location. In each panel, the rasters and spike-density histograms in black were data collected during predictive trials, whereas those in grey were data collected during non-predictive trials. The rasters and spike-density histograms in each panel are aligned relative to the onset of the visual target; the dashed line indicates visual-target onset.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F7A94-3308-4715-9EF6-305B3D7DFA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1287–1301,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11. Response of a LIP neuron during (A) the visual predictive-cueing task and (B) the auditory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11. Response of a LIP neuron during (A) the visual predictive-cueing task and (B) the auditory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2024-04-26T23:51:35Z</dcterms:modified>
</cp:coreProperties>
</file>