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609E97-9B78-4820-BC53-5B02B0077B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37540-6090-4682-A48B-2039561B81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Ultrastructural localization of EP AChR with peroxidase-labeled α-bgt at a patient (A) and a control (B) EP. The density and distribution of AChR at the patient EP is markedly attenuated but the postsynaptic junctional folds are well developed. (A) and (B): ×10 000.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867D2-F66B-49B0-BABD-0D94269684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4022–4035,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Ultrastructural localization of EP AChR with peroxidase-labeled α-bgt at a patient (A) and a control (B) EP.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Ultrastructural localization of EP AChR with peroxidase-labeled α-bgt at a patient (A) and a control (B) EP.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2024-04-26T05:22:29Z</dcterms:modified>
</cp:coreProperties>
</file>