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2AE64-6A58-4508-A6B4-ED2C6AF3B4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44A0C-B905-4571-BDAB-B7DCE514BF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in response to electric stimulation in (a) mindfulness practitioners and (b) controls during the baseline condition. Maps are the result of a whole-brain random effects analysis and are cluster level corrected for multiple comparisons at P &lt; 0.05 (voxel threshold P &lt; 0.001, extent 6 for a and 7 for 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0F309E-7FD8-48DB-8DAE-AAE9B26A21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2692–2702,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Activation in response to electric stimulation in (a) mindfulness practitioners and (b) controls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Activation in response to electric stimulation in (a) mindfulness practitioners and (b) controls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2024-04-26T08:56:37Z</dcterms:modified>
</cp:coreProperties>
</file>