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306874-7814-4B8B-BD3A-5F0F47334F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C01DBF-CE8F-49B5-80FC-259B703B10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Plots for the interacting predictors. (a) Two-way interaction plot between stress and anxiety for the TSS. (b) Two-way interaction plot between trouble sleeping and alcohol consumption for the TSS. (c) Two-way interaction plot between depression and mental fatigue for the SSS.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BC5F27-4237-4C9F-BF2D-845D798D0C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w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31, Issue 3, May 2016, Pages 197–205,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https://doi.org/10.1093/arclin/acw001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Plots for the interacting predictors. (a) Two-way interaction plot between stress and anxiety for the TSS.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759200" y="1371600"/>
            <a:ext cx="162791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Plots for the interacting predictors. (a) Two-way interaction plot between stress and anxiety for the TSS.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2024-04-26T09:13:02Z</dcterms:modified>
</cp:coreProperties>
</file>