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6B97E-B0FB-40EA-AF09-0C669934D6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AF870-B822-499D-BE6E-EF98E8322E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39486-263B-436A-BEBA-5D54085C0F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2024-05-08T14:11:50Z</dcterms:modified>
</cp:coreProperties>
</file>