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4347A3-AC42-4BD5-A331-7172C3EB99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A7BD95-6F03-48B2-B070-BBB86753DD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896484-D84B-48F0-99EA-7FD0FD2955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2024-09-19T02:22:22Z</dcterms:modified>
</cp:coreProperties>
</file>