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A7D2C7-012E-4DC9-B27F-F84BCD4E97C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3F3F109-406D-4365-9A7F-D94B44BC452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96E4FC-7FD3-4F04-8759-C750E728A91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2024-09-20T01:08:43Z</dcterms:modified>
</cp:coreProperties>
</file>