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A1FC8-086E-4526-BC4D-12E0BADDA5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98038-1540-46A5-A4FF-C749251309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D4R agonist PD168077 induced different effects on sAP frequency in PFC pyramidal neurons and PV+ interneurons. (A) The time course of normalized sAP frequency showing the effect of PD168077 (40 μm) in PFC pyramidal neurons (triangle unfilled) and PV+ interneurons (round filled). (B,C) Representative traces of sAP at different time points (denoted by a–d) in plot A. Scale bars: 20 mV, 1 s. (D) Dose–response data and fitted curves showing the percentage changes in sAP frequency by different concentrations of PD168077 in PFC pyramidal neurons and PV+ interneurons. 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82041-662F-4778-8214-50EABDA226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180–191,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</a:t>
            </a:r>
            <a:r>
              <a:rPr lang="en-US" altLang="en-US" b="0" baseline="-25000"/>
              <a:t>4</a:t>
            </a:r>
            <a:r>
              <a:rPr lang="en-US" altLang="en-US" b="0"/>
              <a:t>R agonist PD168077 induced different effects on sAP frequency in PFC pyramidal neurons and PV+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D4R agonist PD168077 induced different effects on sAP frequency in PFC pyramidal neurons and PV+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2024-04-26T14:19:16Z</dcterms:modified>
</cp:coreProperties>
</file>