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893272-1DB9-4B0A-BCE8-53D2294293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46805B-1127-4307-A5FC-17F2255C5B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6F7724-A76C-4305-827A-2875952FD6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2024-04-26T00:50:03Z</dcterms:modified>
</cp:coreProperties>
</file>