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85FDB-C5E5-4BB6-AEB0-A6A6312D19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7E6021-BE1C-44C8-8AF8-67FE8CCEC9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Best percentage change from baseline in Japanese subgroup. PD, progressive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CD2D7-0A69-4DF8-9B76-01164FEC5B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s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903–911,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Best percentage change from baseline in Japanese subgroup. PD, progressive disease.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Best percentage change from baseline in Japanese subgroup. PD, progressive disease.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2024-04-27T03:03:48Z</dcterms:modified>
</cp:coreProperties>
</file>