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DC8AC-BACE-4DE8-AB97-A9E3AC26FB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53AE1-D50F-4A0F-A497-BD4E2C371A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CA30A-41DF-4FC0-BA51-02D6591486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2024-04-26T12:07:09Z</dcterms:modified>
</cp:coreProperties>
</file>