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D93616-19C0-45E7-A692-E0CFCF6123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0D42FF-C48F-4917-88DA-E0FA0D90AD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means of influencing the establishment of the microbiome in infants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Institute for Laboratory Animal Research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D72832-CE18-476B-9F38-D971A2753B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lar.53.3-4.3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ILAR J</a:t>
            </a:r>
            <a:r>
              <a:rPr lang="en-US" altLang="en-US" sz="1000">
                <a:solidFill>
                  <a:srgbClr val="333333"/>
                </a:solidFill>
              </a:rPr>
              <a:t>, Volume 53, Issue 3-4, December 2012, Pages 306–321,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https://doi.org/10.1093/ilar.53.3-4.306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Potential means of influencing the establishment of the microbiome in infants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Potential means of influencing the establishment of the microbiome in infants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2024-04-26T16:54:34Z</dcterms:modified>
</cp:coreProperties>
</file>