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F9BDC-030E-4574-A847-B9E0AD932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9677A-2180-4564-9BD0-CED6C82BB0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frequency chart showing range of development times for lymphoedema up to 3 years post-surgery.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E3AAB-EC23-421B-BACA-DE25E973CE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5, May 2005, Pages 343–348,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frequency chart showing range of development times for lymphoedema up to 3 years post-surgery.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50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Cumulative frequency chart showing range of development times for lymphoedema up to 3 years post-surgery.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2024-04-26T04:25:56Z</dcterms:modified>
</cp:coreProperties>
</file>