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A72978-86F9-4D9C-AF88-A9E3BDCE88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BF06B-7A3E-455B-8503-38C6DE33A2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CD4 count of patients on HAART across time after ART initiation, Flege Hiwot Referral Hospital, September 2007.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F4C35-0CB8-4B26-AD36-1774EAC182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p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5, October 2009, Pages 356–362,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CD4 count of patients on HAART across time after ART initiation, Flege Hiwot Referral Hospital, September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CD4 count of patients on HAART across time after ART initiation, Flege Hiwot Referral Hospital, September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2024-04-26T13:43:26Z</dcterms:modified>
</cp:coreProperties>
</file>