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184D48-1FE0-4A58-9511-6BD4AD993B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960B5B-53B5-486F-94D3-FB0480F550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Western blotting of hypoxia-inducible factor-1α (HIF-1α; 120 kDa), vascular endothelial growth factor (VEGF; 25 kDa), endothelial nitric oxide synthase (eNOS; 140 kDa), inducible nitric oxide synthase (iNOS; 130 kDa), and neuronal nitric oxide synthase (nNOS; 155 kDa) protein expression in the brainstem of rats at 3 and 24 hours and at 3, 7, and 14 days after the hypoxic exposure and control rats [C]. Immunoreactive bands are seen in the upper panel. Bar graphs (A, HIF-1α; B, VEGF; C, eNOS; D, iNOS; and E,nNOS) show significant changes in optical densities after hypoxic exposure (mean ± SD). Level of significance: *, p &lt; 0.01, versus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2011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21313D-6AC5-4E6D-A015-09EDD5F6B3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20d8f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70, Issue 3, March 2011, Pages 201–217,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https://doi.org/10.1097/NEN.0b013e31820d8f92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Western blotting of hypoxia-inducible factor-1α (HIF-1α; 120 kDa), vascular endothelial growth factor (VEGF;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Western blotting of hypoxia-inducible factor-1α (HIF-1α; 120 kDa), vascular endothelial growth factor (VEGF;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2024-04-26T03:22:42Z</dcterms:modified>
</cp:coreProperties>
</file>