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761AD-89A0-435D-BCBC-3C12FF31ED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A544F9-54BB-4281-A1CE-15E45B9812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www.datamonkey.org.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C84BF-62EC-45FA-97B5-B992894A88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i3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10, May 2005, Pages 2531–2533,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https://doi.org/10.1093/bioinformatics/bti320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Structure of www.datamonkey.org.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883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Structure of www.datamonkey.org.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2024-09-19T09:06:18Z</dcterms:modified>
</cp:coreProperties>
</file>