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890EF-B35D-4BA7-B0E5-1EDE642F5C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B1E5A-CD9B-4FA3-B8A4-A8DD559590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www.datamonkey.org.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FCAC7-E43B-46F9-B6EA-73F49E8ECD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i3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21, Issue 10, May 2005, Pages 2531–2533,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https://doi.org/10.1093/bioinformatics/bti320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Structure of www.datamonkey.org.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883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Structure of www.datamonkey.org.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2024-05-08T18:48:46Z</dcterms:modified>
</cp:coreProperties>
</file>