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AD1CB9-ED32-4710-AA78-87E7281EFF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4D542B-3550-4091-9C93-0D59200AB8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Frequency histograms of the size of the basal dendritic arbours of layer III pyramidal neurons in anterior and posterior cingulate cortex (Ant Cing and Post Cing, respectively), inferotemporal cortex (IT) and primary visual area (V1) of M. fasicularis (cases MF1 and MF2).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88F974-D091-4C2E-A9B6-0D903A60C9B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64–73, </a:t>
            </a:r>
            <a:r>
              <a:rPr lang="en-US" altLang="en-US" sz="1000">
                <a:solidFill>
                  <a:srgbClr val="333333"/>
                </a:solidFill>
                <a:hlinkClick r:id="rId3"/>
              </a:rPr>
              <a:t>https://doi.org/10.1093/cercor/bhh109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Frequency histograms of the size of the basal dendritic arbours of layer III pyramidal neurons in anterior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Frequency histograms of the size of the basal dendritic arbours of layer III pyramidal neurons in anterior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2024-04-27T02:34:14Z</dcterms:modified>
</cp:coreProperties>
</file>