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7A47A-C59B-458E-9140-0223991678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C6EA7-6FEA-4D1B-AD6C-D82BD320FC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Age-adjusted total mortality rate by baseline body mass index and waist circumference, Heart and Estrogen/progestin Replacement Study, United States, 1993–2001.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BDF03-BAD4-4A85-915D-E927BFF9DD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g2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158, Issue 12, 15 December 2003, Pages 1161–1170,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https://doi.org/10.1093/aje/kwg271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Age-adjusted total mortality rate by baseline body mass index and waist circumference, Heart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Age-adjusted total mortality rate by baseline body mass index and waist circumference, Heart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2024-04-26T12:06:29Z</dcterms:modified>
</cp:coreProperties>
</file>