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C5F78D-8169-4864-B719-B9292319AE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CE7281-EF50-4CF7-9608-492484A65C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3A7770-E3E3-4B98-8C54-F1ED43729E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2024-04-26T10:57:53Z</dcterms:modified>
</cp:coreProperties>
</file>