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DF63F4-96E3-47AC-8AAC-7662C4E48EB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A1E5A7-D585-4DB4-BAC8-4273ADFFA42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Table 1. Tumors and other lesions in monkeys treated with sodium saccharin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F24B2D-921F-4060-B9D8-D0B3F1B200E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Table 2. Major autopsy findings in control monkeys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F24B2D-921F-4060-B9D8-D0B3F1B200E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Fig. 1. Light microscopy of the urinary bladder of a monkey (monkey 1212S) fed sodium saccharin. A similar appearance was noted for all monkeys (treated and controls) in the study.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F24B2D-921F-4060-B9D8-D0B3F1B200E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Fig. 2. Scanning electron micrograph of the surface of the urinary bladder of a monkey (monkey 1211S) administered sodium saccharin. The bladder was in-flated in situ with phosphate-buffered glutaraldehyde while the animal was under deep anesthesia but not yet dead. A similar appearance was observed in the urinary bladders of control monkeys processed the same way (original magni-fication ×810).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F24B2D-921F-4060-B9D8-D0B3F1B200E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Fig. 3. Scanning electron micrograph of the surface of the urinary bladder of a monkey (monkey 823J) administered sodium saccharin. Changes observed are due to autolytic changes occurring within minutes after euthanasia. The bladder was removed and remained on the autopsy table for 15–20 minutes before being placed in buffered formalin. Similar changes occurred in the urinary bladders of other saccharin-treated and control monkeys processed in the same way. Also, similar changes were seen in rat urinary bladders if they were not placed in fixative until 5–15 minutes after death (original magnification ×400).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F24B2D-921F-4060-B9D8-D0B3F1B200E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r>
              <a:rPr lang="en-US" altLang="en-US">
                <a:latin typeface="Arial" pitchFamily="34" charset="0"/>
                <a:ea typeface="Arial" pitchFamily="34" charset="0"/>
              </a:rPr>
              <a:t>Table 3. Urinary chemistries from monkeys 2 years before being euthanized*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F24B2D-921F-4060-B9D8-D0B3F1B200E9}"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nci/90.1.1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nci/90.1.1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nci/90.1.1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jnci/90.1.1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jnci/90.1.19"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jnci/90.1.19"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90, Issue 1, 7 January 1998, Pages 19–25, </a:t>
            </a:r>
            <a:r>
              <a:rPr lang="en-US" altLang="en-US" sz="1000">
                <a:solidFill>
                  <a:srgbClr val="333333"/>
                </a:solidFill>
                <a:hlinkClick r:id="rId3"/>
              </a:rPr>
              <a:t>https://doi.org/10.1093/jnci/90.1.19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Table 1. Tumors and other lesions in monkeys treated with sodium saccharin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7909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90, Issue 1, 7 January 1998, Pages 19–25, </a:t>
            </a:r>
            <a:r>
              <a:rPr lang="en-US" altLang="en-US" sz="1000">
                <a:solidFill>
                  <a:srgbClr val="333333"/>
                </a:solidFill>
                <a:hlinkClick r:id="rId3"/>
              </a:rPr>
              <a:t>https://doi.org/10.1093/jnci/90.1.19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Table 2. Major autopsy findings in control monkeys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41451"/>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90, Issue 1, 7 January 1998, Pages 19–25, </a:t>
            </a:r>
            <a:r>
              <a:rPr lang="en-US" altLang="en-US" sz="1000">
                <a:solidFill>
                  <a:srgbClr val="333333"/>
                </a:solidFill>
                <a:hlinkClick r:id="rId3"/>
              </a:rPr>
              <a:t>https://doi.org/10.1093/jnci/90.1.19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Fig. 1. Light microscopy of the urinary bladder of a monkey (monkey 1212S) fed sodium saccharin. A similar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66900" y="1371600"/>
            <a:ext cx="540067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90, Issue 1, 7 January 1998, Pages 19–25, </a:t>
            </a:r>
            <a:r>
              <a:rPr lang="en-US" altLang="en-US" sz="1000">
                <a:solidFill>
                  <a:srgbClr val="333333"/>
                </a:solidFill>
                <a:hlinkClick r:id="rId3"/>
              </a:rPr>
              <a:t>https://doi.org/10.1093/jnci/90.1.19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Fig. 2. Scanning electron micrograph of the surface of the urinary bladder of a monkey (monkey 1211S)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7111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90, Issue 1, 7 January 1998, Pages 19–25, </a:t>
            </a:r>
            <a:r>
              <a:rPr lang="en-US" altLang="en-US" sz="1000">
                <a:solidFill>
                  <a:srgbClr val="333333"/>
                </a:solidFill>
                <a:hlinkClick r:id="rId3"/>
              </a:rPr>
              <a:t>https://doi.org/10.1093/jnci/90.1.19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Fig. 3. Scanning electron micrograph of the surface of the urinary bladder of a monkey (monkey 823J)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9660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90, Issue 1, 7 January 1998, Pages 19–25, </a:t>
            </a:r>
            <a:r>
              <a:rPr lang="en-US" altLang="en-US" sz="1000">
                <a:solidFill>
                  <a:srgbClr val="333333"/>
                </a:solidFill>
                <a:hlinkClick r:id="rId3"/>
              </a:rPr>
              <a:t>https://doi.org/10.1093/jnci/90.1.19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r>
              <a:rPr lang="en-US" altLang="en-US" b="0"/>
              <a:t>Table 3. Urinary chemistries from monkeys 2 years before being euthanized*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95488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Table 1. Table 1. Tumors and other lesions in monkeys treated with sodium saccharin
</vt:lpstr>
      <vt:lpstr>Table 2. Table 2. Major autopsy findings in control monkeys
</vt:lpstr>
      <vt:lpstr>Fig. 1. Fig. 1. Light microscopy of the urinary bladder of a monkey (monkey 1212S) fed sodium saccharin. A similar ...</vt:lpstr>
      <vt:lpstr>Fig. 2. Fig. 2. Scanning electron micrograph of the surface of the urinary bladder of a monkey (monkey 1211S) ...</vt:lpstr>
      <vt:lpstr>Fig. 3. Fig. 3. Scanning electron micrograph of the surface of the urinary bladder of a monkey (monkey 823J) ...</vt:lpstr>
      <vt:lpstr>Table 3. Table 3. Urinary chemistries from monkeys 2 years before being euthanized*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2024-04-26T22:02:39Z</dcterms:modified>
</cp:coreProperties>
</file>