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84E148-8FBF-4FA0-9640-611E5B322A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A1A1E1-2CCE-4132-B876-6C23D84E8B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For simulated data: Percent (%) difference in accuracy raw score AUC minus AUC for demographically corrected scores plotted by the magnitude of association between the demographic variables and diagnosis.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D3B944-8241-45F9-A3A5-730AC201582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For archival clinical data: ROC curve of Animal Naming scores based on “overall normative data” (equivalent to raw score accuracy) versus “demographically corrected normative data” (with age stratified metanorms provided by Mitrushina et al., 2005). Cutoffs for impairment at the 8/9th percentile are indicated with a diamond for “overall normative data” and a square for “demographically corrected normative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D3B944-8241-45F9-A3A5-730AC201582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For archival clinical data: ROC curve for BVRT-total correct scores based on “overall normative data” (equivalent to raw score accuracy) versus “demographically corrected normative data” (with education stratified normative data from Miatton et al., 2004, as cited in Strauss et al., 2006). Cutoffs for impairment at the 8/9th percentile are indicated with a diamond for “overall normative data” and a square for “demographically corrected normative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D3B944-8241-45F9-A3A5-730AC201582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For simulated data: ROC curve of raw and demographically corrected scores for the “Medium Magnitude” condition (average accuracy simulation trials), where age was moderately associated with a dementia diagnosis. Cutoffs for impairment at the 8/9th percentile are indicated with a diamond for the “raw scores” and a square for the “demographically corrected scores.”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D3B944-8241-45F9-A3A5-730AC201582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rclin/acp111"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rclin/acp11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rclin/acp111"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arclin/acp111"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25, Issue 2, March 2010, Pages 126–138, </a:t>
            </a:r>
            <a:r>
              <a:rPr lang="en-US" altLang="en-US" sz="1000">
                <a:solidFill>
                  <a:srgbClr val="333333"/>
                </a:solidFill>
                <a:hlinkClick r:id="rId3"/>
              </a:rPr>
              <a:t>https://doi.org/10.1093/arclin/acp111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For simulated data: Percent (%) difference in accuracy raw score AUC minus AUC for demographically corrected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739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25, Issue 2, March 2010, Pages 126–138, </a:t>
            </a:r>
            <a:r>
              <a:rPr lang="en-US" altLang="en-US" sz="1000">
                <a:solidFill>
                  <a:srgbClr val="333333"/>
                </a:solidFill>
                <a:hlinkClick r:id="rId3"/>
              </a:rPr>
              <a:t>https://doi.org/10.1093/arclin/acp111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For archival clinical data: ROC curve of Animal Naming scores based on “overall normative data” (equivalent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5280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25, Issue 2, March 2010, Pages 126–138, </a:t>
            </a:r>
            <a:r>
              <a:rPr lang="en-US" altLang="en-US" sz="1000">
                <a:solidFill>
                  <a:srgbClr val="333333"/>
                </a:solidFill>
                <a:hlinkClick r:id="rId3"/>
              </a:rPr>
              <a:t>https://doi.org/10.1093/arclin/acp111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For archival clinical data: ROC curve for BVRT-total correct scores based on “overall normative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9758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Arch Clin Neuropsychol</a:t>
            </a:r>
            <a:r>
              <a:rPr lang="en-US" altLang="en-US" sz="1000">
                <a:solidFill>
                  <a:srgbClr val="333333"/>
                </a:solidFill>
              </a:rPr>
              <a:t>, Volume 25, Issue 2, March 2010, Pages 126–138, </a:t>
            </a:r>
            <a:r>
              <a:rPr lang="en-US" altLang="en-US" sz="1000">
                <a:solidFill>
                  <a:srgbClr val="333333"/>
                </a:solidFill>
                <a:hlinkClick r:id="rId3"/>
              </a:rPr>
              <a:t>https://doi.org/10.1093/arclin/acp111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For simulated data: ROC curve of raw and demographically corrected scores for the “Medium Magnitude”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369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For simulated data: Percent (%) difference in accuracy raw score AUC minus AUC for demographically corrected ...</vt:lpstr>
      <vt:lpstr>Fig. 2. For archival clinical data: ROC curve of Animal Naming scores based on “overall normative data” (equivalent ...</vt:lpstr>
      <vt:lpstr>Fig. 3. For archival clinical data: ROC curve for BVRT-total correct scores based on “overall normative data” ...</vt:lpstr>
      <vt:lpstr>Fig. 4. For simulated data: ROC curve of raw and demographically corrected scores for the “Medium Magnitude”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2024-04-27T00:22:51Z</dcterms:modified>
</cp:coreProperties>
</file>